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68" d="100"/>
          <a:sy n="68" d="100"/>
        </p:scale>
        <p:origin x="-1048" y="-112"/>
      </p:cViewPr>
      <p:guideLst>
        <p:guide orient="horz" pos="4319"/>
        <p:guide pos="40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0150" y="356974"/>
            <a:ext cx="3546658" cy="2356744"/>
            <a:chOff x="2963913" y="2713718"/>
            <a:chExt cx="3546658" cy="2356744"/>
          </a:xfrm>
        </p:grpSpPr>
        <p:sp>
          <p:nvSpPr>
            <p:cNvPr id="4" name="Oval 3"/>
            <p:cNvSpPr/>
            <p:nvPr/>
          </p:nvSpPr>
          <p:spPr>
            <a:xfrm>
              <a:off x="2963913" y="2713718"/>
              <a:ext cx="2527979" cy="23567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ular Arrow 4"/>
            <p:cNvSpPr/>
            <p:nvPr/>
          </p:nvSpPr>
          <p:spPr>
            <a:xfrm rot="1734048" flipV="1">
              <a:off x="3811174" y="3406834"/>
              <a:ext cx="834653" cy="814392"/>
            </a:xfrm>
            <a:prstGeom prst="circularArrow">
              <a:avLst>
                <a:gd name="adj1" fmla="val 3527"/>
                <a:gd name="adj2" fmla="val 651999"/>
                <a:gd name="adj3" fmla="val 20457683"/>
                <a:gd name="adj4" fmla="val 11279067"/>
                <a:gd name="adj5" fmla="val 94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1120" y="3854030"/>
              <a:ext cx="65688" cy="656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860" y="4232505"/>
              <a:ext cx="1905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055" y="3385382"/>
              <a:ext cx="508000" cy="393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91892" y="3852064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392990" y="3757438"/>
              <a:ext cx="194402" cy="19440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60" y="4749152"/>
            <a:ext cx="2286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24" y="4647176"/>
            <a:ext cx="5080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386" y="6413204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37" y="6403696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12" y="6417114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79" y="4913876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3010618" y="4761668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40521</TotalTime>
  <Words>17</Words>
  <Application>Microsoft Macintosh PowerPoint</Application>
  <PresentationFormat>On-screen Show (4:3)</PresentationFormat>
  <Paragraphs>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54</cp:revision>
  <dcterms:created xsi:type="dcterms:W3CDTF">2018-10-03T20:23:12Z</dcterms:created>
  <dcterms:modified xsi:type="dcterms:W3CDTF">2018-11-07T16:55:03Z</dcterms:modified>
</cp:coreProperties>
</file>